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E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93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236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76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907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5856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861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563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857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347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9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82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26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555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14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9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8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94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17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smtClean="0"/>
              <a:t>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8187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76084" y="880167"/>
            <a:ext cx="8472947" cy="1194650"/>
          </a:xfrm>
        </p:spPr>
        <p:txBody>
          <a:bodyPr>
            <a:normAutofit/>
          </a:bodyPr>
          <a:lstStyle/>
          <a:p>
            <a:pPr algn="ctr"/>
            <a:r>
              <a:rPr lang="nl-NL" sz="6000" dirty="0"/>
              <a:t>het verlossende Woord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09368" y="191726"/>
            <a:ext cx="7305981" cy="6452421"/>
          </a:xfrm>
        </p:spPr>
        <p:txBody>
          <a:bodyPr>
            <a:noAutofit/>
          </a:bodyPr>
          <a:lstStyle/>
          <a:p>
            <a:pPr algn="l"/>
            <a:r>
              <a:rPr lang="nl-NL" sz="3200" dirty="0"/>
              <a:t>preek over Psalm 130</a:t>
            </a:r>
          </a:p>
          <a:p>
            <a:pPr algn="l"/>
            <a:endParaRPr lang="nl-NL" sz="3200" dirty="0"/>
          </a:p>
          <a:p>
            <a:pPr algn="l"/>
            <a:r>
              <a:rPr lang="nl-NL" sz="3200" dirty="0"/>
              <a:t>ter gelegenheid van de viering van het</a:t>
            </a:r>
          </a:p>
          <a:p>
            <a:pPr algn="ctr"/>
            <a:r>
              <a:rPr lang="nl-NL" sz="3200" b="1" dirty="0"/>
              <a:t>HEILIG AVONDMAAL</a:t>
            </a:r>
          </a:p>
          <a:p>
            <a:endParaRPr lang="nl-NL" sz="3200" dirty="0"/>
          </a:p>
          <a:p>
            <a:pPr algn="l"/>
            <a:r>
              <a:rPr lang="nl-NL" sz="3200" dirty="0">
                <a:solidFill>
                  <a:srgbClr val="00B0F0"/>
                </a:solidFill>
              </a:rPr>
              <a:t>Bedum, 15 januari 2017</a:t>
            </a:r>
          </a:p>
          <a:p>
            <a:endParaRPr lang="nl-NL" sz="3200" dirty="0">
              <a:solidFill>
                <a:srgbClr val="00B0F0"/>
              </a:solidFill>
            </a:endParaRPr>
          </a:p>
          <a:p>
            <a:r>
              <a:rPr lang="nl-NL" sz="3200" dirty="0" err="1">
                <a:solidFill>
                  <a:srgbClr val="00B0F0"/>
                </a:solidFill>
              </a:rPr>
              <a:t>ds</a:t>
            </a:r>
            <a:r>
              <a:rPr lang="nl-NL" sz="3200" dirty="0">
                <a:solidFill>
                  <a:srgbClr val="00B0F0"/>
                </a:solidFill>
              </a:rPr>
              <a:t> Marten de Vries</a:t>
            </a:r>
          </a:p>
        </p:txBody>
      </p:sp>
    </p:spTree>
    <p:extLst>
      <p:ext uri="{BB962C8B-B14F-4D97-AF65-F5344CB8AC3E}">
        <p14:creationId xmlns:p14="http://schemas.microsoft.com/office/powerpoint/2010/main" val="285617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rondunn.com/wp-content/uploads/2012/09/Ron-Dunn-devo.-3-470x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071" y="4537980"/>
            <a:ext cx="5125679" cy="2181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2606879"/>
            <a:ext cx="7886700" cy="1325563"/>
          </a:xfrm>
        </p:spPr>
        <p:txBody>
          <a:bodyPr/>
          <a:lstStyle/>
          <a:p>
            <a:r>
              <a:rPr lang="nl-NL" dirty="0">
                <a:solidFill>
                  <a:srgbClr val="00B0F0"/>
                </a:solidFill>
              </a:rPr>
              <a:t>het verlossende 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5252" y="619435"/>
            <a:ext cx="7675350" cy="54616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3200" dirty="0"/>
              <a:t>in de put</a:t>
            </a:r>
          </a:p>
          <a:p>
            <a:pPr marL="0" indent="0">
              <a:buNone/>
            </a:pPr>
            <a:r>
              <a:rPr lang="nl-NL" sz="3200" dirty="0"/>
              <a:t>persoonlijke verhouding met God</a:t>
            </a:r>
          </a:p>
          <a:p>
            <a:pPr marL="0" indent="0">
              <a:buNone/>
            </a:pPr>
            <a:endParaRPr lang="nl-NL" sz="2800" b="1" dirty="0"/>
          </a:p>
          <a:p>
            <a:pPr lvl="0"/>
            <a:endParaRPr lang="nl-NL" sz="2800" dirty="0"/>
          </a:p>
          <a:p>
            <a:pPr lvl="0"/>
            <a:endParaRPr lang="nl-NL" sz="2800" dirty="0"/>
          </a:p>
          <a:p>
            <a:pPr lvl="0"/>
            <a:endParaRPr lang="nl-NL" sz="2800" dirty="0"/>
          </a:p>
          <a:p>
            <a:pPr lvl="0"/>
            <a:endParaRPr lang="nl-NL" sz="2800" dirty="0"/>
          </a:p>
          <a:p>
            <a:pPr lvl="0"/>
            <a:endParaRPr lang="nl-NL" sz="2800" dirty="0"/>
          </a:p>
          <a:p>
            <a:pPr lvl="0"/>
            <a:r>
              <a:rPr lang="nl-NL" sz="3200" dirty="0"/>
              <a:t>wanneer komt dat?</a:t>
            </a:r>
          </a:p>
          <a:p>
            <a:pPr lvl="0"/>
            <a:r>
              <a:rPr lang="nl-NL" sz="3200" dirty="0"/>
              <a:t>hoe klinkt dat?</a:t>
            </a:r>
          </a:p>
          <a:p>
            <a:pPr lvl="0"/>
            <a:r>
              <a:rPr lang="nl-NL" sz="3200" dirty="0"/>
              <a:t>waar hoor je dat?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16994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B0F0"/>
                </a:solidFill>
              </a:rPr>
              <a:t>wanneer</a:t>
            </a:r>
            <a:r>
              <a:rPr lang="nl-NL" dirty="0"/>
              <a:t> </a:t>
            </a:r>
            <a:r>
              <a:rPr lang="nl-NL" sz="2400" dirty="0"/>
              <a:t>(1-3)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2342" y="3307840"/>
            <a:ext cx="7954911" cy="3432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b="1" dirty="0"/>
              <a:t>‘een onwaardeerbare schat’</a:t>
            </a:r>
          </a:p>
          <a:p>
            <a:pPr marL="0" indent="0">
              <a:buNone/>
            </a:pPr>
            <a:r>
              <a:rPr lang="nl-NL" sz="3200" b="1" dirty="0"/>
              <a:t>niet Gods schuld</a:t>
            </a:r>
            <a:endParaRPr lang="nl-NL" sz="3200" dirty="0"/>
          </a:p>
          <a:p>
            <a:pPr marL="0" indent="0">
              <a:buNone/>
            </a:pPr>
            <a:r>
              <a:rPr lang="nl-NL" sz="3200" b="1" dirty="0"/>
              <a:t>donkere achtergrond, oplichtend kruis</a:t>
            </a:r>
            <a:endParaRPr lang="nl-NL" sz="3200" dirty="0"/>
          </a:p>
          <a:p>
            <a:pPr marL="0" indent="0">
              <a:buNone/>
            </a:pPr>
            <a:r>
              <a:rPr lang="nl-NL" sz="3200" b="1" dirty="0"/>
              <a:t>geen engel maar een verlosser</a:t>
            </a:r>
            <a:endParaRPr lang="nl-NL" sz="3200" dirty="0"/>
          </a:p>
          <a:p>
            <a:pPr marL="0" indent="0">
              <a:buNone/>
            </a:pPr>
            <a:r>
              <a:rPr lang="nl-NL" sz="3200" b="1" dirty="0"/>
              <a:t>‘onverstandige </a:t>
            </a:r>
            <a:r>
              <a:rPr lang="nl-NL" sz="3200" b="1" dirty="0" err="1"/>
              <a:t>kranken</a:t>
            </a:r>
            <a:r>
              <a:rPr lang="nl-NL" sz="3200" b="1" dirty="0"/>
              <a:t>’</a:t>
            </a:r>
            <a:endParaRPr lang="nl-NL" sz="3200" dirty="0"/>
          </a:p>
          <a:p>
            <a:pPr marL="0" indent="0">
              <a:buNone/>
            </a:pPr>
            <a:r>
              <a:rPr lang="nl-NL" sz="3200" b="1" dirty="0"/>
              <a:t>“uw zonden worden u vergeven”</a:t>
            </a:r>
            <a:endParaRPr lang="nl-NL" sz="3200" dirty="0"/>
          </a:p>
          <a:p>
            <a:pPr marL="0" indent="0">
              <a:buNone/>
            </a:pPr>
            <a:endParaRPr lang="nl-NL" sz="2800" dirty="0"/>
          </a:p>
          <a:p>
            <a:endParaRPr lang="nl-NL" sz="2800" dirty="0"/>
          </a:p>
        </p:txBody>
      </p:sp>
      <p:pic>
        <p:nvPicPr>
          <p:cNvPr id="2050" name="Picture 2" descr="http://static.yurls.net/cache/image2/e5/e51cc8b1809ec2aca987b6cdeefb47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824" y="407809"/>
            <a:ext cx="3896783" cy="290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679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B0F0"/>
                </a:solidFill>
              </a:rPr>
              <a:t>hoe </a:t>
            </a:r>
            <a:r>
              <a:rPr lang="nl-NL" sz="2400" dirty="0"/>
              <a:t>(4-6)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0439" y="1707640"/>
            <a:ext cx="79401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b="1" dirty="0"/>
              <a:t>een reis naar Jeruzalem waard!</a:t>
            </a:r>
            <a:endParaRPr lang="nl-NL" sz="3200" dirty="0"/>
          </a:p>
          <a:p>
            <a:pPr marL="0" indent="0">
              <a:buNone/>
            </a:pPr>
            <a:r>
              <a:rPr lang="nl-NL" sz="3200" b="1" dirty="0"/>
              <a:t>bij God alles kwijt</a:t>
            </a:r>
          </a:p>
          <a:p>
            <a:pPr marL="0" indent="0">
              <a:buNone/>
            </a:pPr>
            <a:r>
              <a:rPr lang="nl-NL" sz="3200" b="1" dirty="0"/>
              <a:t>iemand die er dieper doorheen moest</a:t>
            </a:r>
            <a:endParaRPr lang="nl-NL" sz="3200" dirty="0"/>
          </a:p>
          <a:p>
            <a:pPr marL="0" indent="0">
              <a:buNone/>
            </a:pPr>
            <a:endParaRPr lang="nl-NL" sz="2800" dirty="0"/>
          </a:p>
          <a:p>
            <a:endParaRPr lang="nl-NL" sz="2800" dirty="0"/>
          </a:p>
        </p:txBody>
      </p:sp>
      <p:pic>
        <p:nvPicPr>
          <p:cNvPr id="3074" name="Picture 2" descr="https://i.ytimg.com/vi/Ki3lmE7VOe4/hq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924" y="3406877"/>
            <a:ext cx="4596578" cy="3447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53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B0F0"/>
                </a:solidFill>
              </a:rPr>
              <a:t>waar</a:t>
            </a:r>
            <a:r>
              <a:rPr lang="nl-NL" dirty="0"/>
              <a:t> </a:t>
            </a:r>
            <a:r>
              <a:rPr lang="nl-NL" sz="2400" dirty="0"/>
              <a:t>(7.8)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7813" y="1825625"/>
            <a:ext cx="803787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b="1" dirty="0"/>
              <a:t>een zorgzame Vader en een zogende moeder</a:t>
            </a:r>
            <a:endParaRPr lang="nl-NL" sz="3200" dirty="0"/>
          </a:p>
          <a:p>
            <a:pPr marL="0" indent="0">
              <a:buNone/>
            </a:pPr>
            <a:r>
              <a:rPr lang="nl-NL" sz="3200" b="1" dirty="0"/>
              <a:t>vermenigvuldigd om uit delen</a:t>
            </a:r>
            <a:endParaRPr lang="nl-NL" sz="3200" dirty="0"/>
          </a:p>
          <a:p>
            <a:pPr marL="0" indent="0">
              <a:buNone/>
            </a:pPr>
            <a:endParaRPr lang="nl-NL" sz="2800" dirty="0"/>
          </a:p>
        </p:txBody>
      </p:sp>
      <p:pic>
        <p:nvPicPr>
          <p:cNvPr id="4098" name="Picture 2" descr="http://www.lutherdansk.dk/KP%20-%20enkeltpr%C3%A6dikener/KP%20-%20Joh%206,1-15%20-%20Midtfaste%20s%C3%B8ndag/20_colette_isabella_la_multiplication_des_pains%2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832" y="3064123"/>
            <a:ext cx="6308623" cy="3693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762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epte">
  <a:themeElements>
    <a:clrScheme name="Diepte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iept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ept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TM04033923[[fn=Diepte]]</Template>
  <TotalTime>637</TotalTime>
  <Words>116</Words>
  <Application>Microsoft Office PowerPoint</Application>
  <PresentationFormat>Diavoorstelling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Corbel</vt:lpstr>
      <vt:lpstr>Diepte</vt:lpstr>
      <vt:lpstr>het verlossende Woord</vt:lpstr>
      <vt:lpstr>het verlossende Woord</vt:lpstr>
      <vt:lpstr>wanneer (1-3)</vt:lpstr>
      <vt:lpstr>hoe (4-6)</vt:lpstr>
      <vt:lpstr>waar (7.8)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Marten de Vries</dc:creator>
  <cp:lastModifiedBy>Marten de Vries</cp:lastModifiedBy>
  <cp:revision>2</cp:revision>
  <dcterms:created xsi:type="dcterms:W3CDTF">2017-01-14T09:41:14Z</dcterms:created>
  <dcterms:modified xsi:type="dcterms:W3CDTF">2017-01-14T20:18:21Z</dcterms:modified>
</cp:coreProperties>
</file>